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anose="020F0502020204030204" pitchFamily="2" charset="0"/>
      <p:regular r:id="rId13"/>
    </p:embeddedFont>
    <p:embeddedFont>
      <p:font typeface="Libre Baskerville" panose="020F0502020204030204" pitchFamily="2" charset="0"/>
      <p:regular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0" d="100"/>
          <a:sy n="50" d="100"/>
        </p:scale>
        <p:origin x="80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417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00572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20315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5907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039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8894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4015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88466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509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40203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45487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7297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08718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04135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7498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61094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60923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78342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2287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08900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59722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4913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26-Feb-26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664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Custom 2">
      <a:dk1>
        <a:sysClr val="windowText" lastClr="000000"/>
      </a:dk1>
      <a:lt1>
        <a:srgbClr val="F5F0E8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 Light</vt:lpstr>
      <vt:lpstr>Calibri</vt:lpstr>
      <vt:lpstr>Arial</vt:lpstr>
      <vt:lpstr>DM Sans</vt:lpstr>
      <vt:lpstr>Libre Baskerville</vt:lpstr>
      <vt:lpstr>Libre Baskerville Light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Vishwanath X</cp:lastModifiedBy>
  <cp:revision>2</cp:revision>
  <dcterms:created xsi:type="dcterms:W3CDTF">2025-10-14T02:52:14Z</dcterms:created>
  <dcterms:modified xsi:type="dcterms:W3CDTF">2026-02-26T17:31:30Z</dcterms:modified>
</cp:coreProperties>
</file>